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jMHeO1Qg96b8EHIPlxZj1zSUZI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talk with cody about revising categories and match symbology with wNA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(n=)  to legend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R2 values: check from arcgis output</a:t>
            </a:r>
            <a:endParaRPr/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Colors based on HC cluster # so will change to better distinguish neighboring clusters (pacific South America and Antarctica / 2 in Australasia) </a:t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65" name="Google Shape;16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(Min of 3)</a:t>
            </a:r>
            <a:endParaRPr/>
          </a:p>
        </p:txBody>
      </p:sp>
      <p:sp>
        <p:nvSpPr>
          <p:cNvPr id="171" name="Google Shape;17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Top: Absolute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Bottom: Difference between assumption test and using proxy metadata for both assumptions (1</a:t>
            </a:r>
            <a:r>
              <a:rPr baseline="30000" lang="en-US"/>
              <a:t>st</a:t>
            </a:r>
            <a:r>
              <a:rPr lang="en-US"/>
              <a:t> column)</a:t>
            </a:r>
            <a:endParaRPr/>
          </a:p>
        </p:txBody>
      </p:sp>
      <p:sp>
        <p:nvSpPr>
          <p:cNvPr id="177" name="Google Shape;1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colors with those on map.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Maybe add (resolution = x-years) tp legend</a:t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 value for each timebin. Timeseries standardized over entire Holocene.</a:t>
            </a:r>
            <a:endParaRPr/>
          </a:p>
        </p:txBody>
      </p:sp>
      <p:sp>
        <p:nvSpPr>
          <p:cNvPr id="238" name="Google Shape;23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(Symbol = 6ka-0ka)?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Advantages: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don’t change when adding/removing data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Temperature and Hydroclimate regions can be the same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/>
              <a:t>Script can flow smoothly in python without having to switch to device with ArcGIS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Less arbitrary / no parameters I 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translate to other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08d67452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08d67452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08d67452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08d67452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08d67452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f08d67452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8d67452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8d67452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f08d674527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08d674527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08d674527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f08d674527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08d67452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08d67452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f08d67452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1: proxies/archives categories</a:t>
            </a:r>
            <a:endParaRPr/>
          </a:p>
        </p:txBody>
      </p:sp>
      <p:pic>
        <p:nvPicPr>
          <p:cNvPr id="90" name="Google Shape;90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150" y="681039"/>
            <a:ext cx="8047699" cy="6124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 3: Cluster results</a:t>
            </a:r>
            <a:endParaRPr/>
          </a:p>
        </p:txBody>
      </p:sp>
      <p:pic>
        <p:nvPicPr>
          <p:cNvPr id="148" name="Google Shape;148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7" y="1760771"/>
            <a:ext cx="8145426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</a:t>
            </a:r>
            <a:endParaRPr/>
          </a:p>
        </p:txBody>
      </p:sp>
      <p:pic>
        <p:nvPicPr>
          <p:cNvPr id="155" name="Google Shape;15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80565"/>
            <a:ext cx="9068889" cy="484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555" y="964681"/>
            <a:ext cx="9068889" cy="487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179" name="Google Shape;17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80" name="Google Shape;1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9600" y="3219943"/>
            <a:ext cx="8432800" cy="365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6" name="Google Shape;18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2" name="Google Shape;19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8" name="Google Shape;19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21719"/>
            <a:ext cx="105156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2: # of records over time 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342"/>
            <a:ext cx="12192000" cy="507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123" y="-1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16" name="Google Shape;21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2" name="Google Shape;22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788" y="1825625"/>
            <a:ext cx="556242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1264" y="-1"/>
            <a:ext cx="8349469" cy="653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70" y="0"/>
            <a:ext cx="3700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9755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9877" y="0"/>
            <a:ext cx="373224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8285" y="0"/>
            <a:ext cx="37322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230188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162326"/>
            <a:ext cx="8351743" cy="653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550" y="850900"/>
            <a:ext cx="9486900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329" y="0"/>
            <a:ext cx="8803341" cy="688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0" y="1"/>
            <a:ext cx="121920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Figure 3: # IPCC regions and Proxy Data</a:t>
            </a: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00" y="681039"/>
            <a:ext cx="9938995" cy="58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128" y="0"/>
            <a:ext cx="8351744" cy="65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993" y="0"/>
            <a:ext cx="512001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f08d67452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" y="152400"/>
            <a:ext cx="1109169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f08d67452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152400"/>
            <a:ext cx="1109667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f08d67452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152400"/>
            <a:ext cx="1109667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08d674527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08d674527_0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Or could use IPCC</a:t>
            </a:r>
            <a:endParaRPr/>
          </a:p>
        </p:txBody>
      </p:sp>
      <p:pic>
        <p:nvPicPr>
          <p:cNvPr id="141" name="Google Shape;141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959" y="1610604"/>
            <a:ext cx="8394081" cy="4882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2021-08-23T00:18:52Z</dcterms:created>
  <dc:creator>Christopher Lewis Hancock</dc:creator>
</cp:coreProperties>
</file>